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Arial Rounded MT Bold" panose="020F0704030504030204"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pen Sans Semibold" panose="020B0706030804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9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guide orient="horz" pos="2160"/>
        <p:guide pos="3840"/>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2FD7280-5FB6-454A-B4D3-5964605F6D2A}"/>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B6CF1-E1C3-4D31-8A7C-7E6649DD17D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92E1D6D3-DB67-47C0-95A6-763B18D47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3AAB4B8F-FADF-4073-B3D2-CA1FD68D1069}"/>
              </a:ext>
            </a:extLst>
          </p:cNvPr>
          <p:cNvSpPr>
            <a:spLocks noGrp="1"/>
          </p:cNvSpPr>
          <p:nvPr>
            <p:ph type="dt" sz="half" idx="10"/>
          </p:nvPr>
        </p:nvSpPr>
        <p:spPr/>
        <p:txBody>
          <a:bodyPr/>
          <a:lstStyle/>
          <a:p>
            <a:endParaRPr lang="en-GB"/>
          </a:p>
        </p:txBody>
      </p:sp>
      <p:sp>
        <p:nvSpPr>
          <p:cNvPr id="5" name="Fußzeilenplatzhalter 4">
            <a:extLst>
              <a:ext uri="{FF2B5EF4-FFF2-40B4-BE49-F238E27FC236}">
                <a16:creationId xmlns:a16="http://schemas.microsoft.com/office/drawing/2014/main" id="{1E95553E-055F-46C5-B0E6-37A4A532822F}"/>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1D86CC81-542F-45B5-A4FD-8A0888293825}"/>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98368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EE37C-A343-4924-BE07-DDB43E408163}"/>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567FB2E4-44F7-400E-BBB3-D1133077B7F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8BA8FA57-788E-4B95-9303-A8069C4E48D1}"/>
              </a:ext>
            </a:extLst>
          </p:cNvPr>
          <p:cNvSpPr>
            <a:spLocks noGrp="1"/>
          </p:cNvSpPr>
          <p:nvPr>
            <p:ph type="dt" sz="half" idx="10"/>
          </p:nvPr>
        </p:nvSpPr>
        <p:spPr/>
        <p:txBody>
          <a:bodyPr/>
          <a:lstStyle/>
          <a:p>
            <a:endParaRPr lang="en-GB"/>
          </a:p>
        </p:txBody>
      </p:sp>
      <p:sp>
        <p:nvSpPr>
          <p:cNvPr id="5" name="Fußzeilenplatzhalter 4">
            <a:extLst>
              <a:ext uri="{FF2B5EF4-FFF2-40B4-BE49-F238E27FC236}">
                <a16:creationId xmlns:a16="http://schemas.microsoft.com/office/drawing/2014/main" id="{E3409272-4C15-4F68-A26A-3671DA6F2617}"/>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CB1E5BEA-B5B5-43C9-B864-0EFE7AB6B040}"/>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103165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2407F-61B9-431F-822F-B5123490BB1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F472695D-A741-42AF-BB67-C06900982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15ADF73-3E64-4321-A2F7-C81BB52CD34E}"/>
              </a:ext>
            </a:extLst>
          </p:cNvPr>
          <p:cNvSpPr>
            <a:spLocks noGrp="1"/>
          </p:cNvSpPr>
          <p:nvPr>
            <p:ph type="dt" sz="half" idx="10"/>
          </p:nvPr>
        </p:nvSpPr>
        <p:spPr/>
        <p:txBody>
          <a:bodyPr/>
          <a:lstStyle/>
          <a:p>
            <a:endParaRPr lang="en-GB"/>
          </a:p>
        </p:txBody>
      </p:sp>
      <p:sp>
        <p:nvSpPr>
          <p:cNvPr id="5" name="Fußzeilenplatzhalter 4">
            <a:extLst>
              <a:ext uri="{FF2B5EF4-FFF2-40B4-BE49-F238E27FC236}">
                <a16:creationId xmlns:a16="http://schemas.microsoft.com/office/drawing/2014/main" id="{4AC0EAE4-485D-4B4E-B07C-F9B3448A208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AD8B0E81-3D32-4E7B-9DC5-B3DC199BCD5E}"/>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4112556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6D72D-4AF2-49A3-AF2A-538CC295B116}"/>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68E38AF9-2358-4356-A07D-30BC79BC471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F5AE7CFC-3581-4806-8CE4-46669C23109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1FD3D3FF-C8F5-449F-ABA9-C9698C4BE570}"/>
              </a:ext>
            </a:extLst>
          </p:cNvPr>
          <p:cNvSpPr>
            <a:spLocks noGrp="1"/>
          </p:cNvSpPr>
          <p:nvPr>
            <p:ph type="dt" sz="half" idx="10"/>
          </p:nvPr>
        </p:nvSpPr>
        <p:spPr/>
        <p:txBody>
          <a:bodyPr/>
          <a:lstStyle/>
          <a:p>
            <a:endParaRPr lang="en-GB"/>
          </a:p>
        </p:txBody>
      </p:sp>
      <p:sp>
        <p:nvSpPr>
          <p:cNvPr id="6" name="Fußzeilenplatzhalter 5">
            <a:extLst>
              <a:ext uri="{FF2B5EF4-FFF2-40B4-BE49-F238E27FC236}">
                <a16:creationId xmlns:a16="http://schemas.microsoft.com/office/drawing/2014/main" id="{47167F27-9F3D-4612-B1BB-8FF9E6615445}"/>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34051AD4-CD26-4AE9-AFC1-C9BF2D12A821}"/>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374386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84165-782D-4169-AB53-D07DA2078060}"/>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E28146F2-2EDB-462F-B79C-807BF24EA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54667F-DA68-4DCA-BD5F-24A983E3BCA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BDD0709C-1BCC-4E4C-B4BA-8383360D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344F517-DCE5-4F3E-8996-B93D9CCE2A2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C65F96B0-E35C-40E5-9586-CAB70808E1E1}"/>
              </a:ext>
            </a:extLst>
          </p:cNvPr>
          <p:cNvSpPr>
            <a:spLocks noGrp="1"/>
          </p:cNvSpPr>
          <p:nvPr>
            <p:ph type="dt" sz="half" idx="10"/>
          </p:nvPr>
        </p:nvSpPr>
        <p:spPr/>
        <p:txBody>
          <a:bodyPr/>
          <a:lstStyle/>
          <a:p>
            <a:endParaRPr lang="en-GB"/>
          </a:p>
        </p:txBody>
      </p:sp>
      <p:sp>
        <p:nvSpPr>
          <p:cNvPr id="8" name="Fußzeilenplatzhalter 7">
            <a:extLst>
              <a:ext uri="{FF2B5EF4-FFF2-40B4-BE49-F238E27FC236}">
                <a16:creationId xmlns:a16="http://schemas.microsoft.com/office/drawing/2014/main" id="{DFC7BDD6-5422-4663-8C4A-75D176101561}"/>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A9DD847B-E9D9-4D11-8144-83C242B21055}"/>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3679344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AF619-57F4-49B9-934E-7EB446D2478E}"/>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E2BFDF39-3224-4A79-92ED-8BAAEE7389EE}"/>
              </a:ext>
            </a:extLst>
          </p:cNvPr>
          <p:cNvSpPr>
            <a:spLocks noGrp="1"/>
          </p:cNvSpPr>
          <p:nvPr>
            <p:ph type="dt" sz="half" idx="10"/>
          </p:nvPr>
        </p:nvSpPr>
        <p:spPr/>
        <p:txBody>
          <a:bodyPr/>
          <a:lstStyle/>
          <a:p>
            <a:endParaRPr lang="en-GB"/>
          </a:p>
        </p:txBody>
      </p:sp>
      <p:sp>
        <p:nvSpPr>
          <p:cNvPr id="4" name="Fußzeilenplatzhalter 3">
            <a:extLst>
              <a:ext uri="{FF2B5EF4-FFF2-40B4-BE49-F238E27FC236}">
                <a16:creationId xmlns:a16="http://schemas.microsoft.com/office/drawing/2014/main" id="{015869ED-0A3F-4012-8B63-FA55A686960E}"/>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E139A9EE-9BB0-45F6-B4A3-289833CEA55D}"/>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239782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337F0A-1E72-49B5-8EAF-2166A0373301}"/>
              </a:ext>
            </a:extLst>
          </p:cNvPr>
          <p:cNvSpPr>
            <a:spLocks noGrp="1"/>
          </p:cNvSpPr>
          <p:nvPr>
            <p:ph type="dt" sz="half" idx="10"/>
          </p:nvPr>
        </p:nvSpPr>
        <p:spPr/>
        <p:txBody>
          <a:bodyPr/>
          <a:lstStyle/>
          <a:p>
            <a:endParaRPr lang="en-GB"/>
          </a:p>
        </p:txBody>
      </p:sp>
      <p:sp>
        <p:nvSpPr>
          <p:cNvPr id="3" name="Fußzeilenplatzhalter 2">
            <a:extLst>
              <a:ext uri="{FF2B5EF4-FFF2-40B4-BE49-F238E27FC236}">
                <a16:creationId xmlns:a16="http://schemas.microsoft.com/office/drawing/2014/main" id="{AF114CFA-A5C1-4783-A1F3-CA94FE0A8110}"/>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64BF2688-84CC-45FE-849B-27809BF05231}"/>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744066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23747-58E4-48FD-9B52-3135589DCAB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DC4DAAB1-42C8-4330-87AB-141D7E423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F5EA78FC-C0DD-42F9-8B98-463E4AB76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898D2EA-D41C-4A03-8C62-5EAD1638D0EC}"/>
              </a:ext>
            </a:extLst>
          </p:cNvPr>
          <p:cNvSpPr>
            <a:spLocks noGrp="1"/>
          </p:cNvSpPr>
          <p:nvPr>
            <p:ph type="dt" sz="half" idx="10"/>
          </p:nvPr>
        </p:nvSpPr>
        <p:spPr/>
        <p:txBody>
          <a:bodyPr/>
          <a:lstStyle/>
          <a:p>
            <a:endParaRPr lang="en-GB"/>
          </a:p>
        </p:txBody>
      </p:sp>
      <p:sp>
        <p:nvSpPr>
          <p:cNvPr id="6" name="Fußzeilenplatzhalter 5">
            <a:extLst>
              <a:ext uri="{FF2B5EF4-FFF2-40B4-BE49-F238E27FC236}">
                <a16:creationId xmlns:a16="http://schemas.microsoft.com/office/drawing/2014/main" id="{B70C2E84-C2CA-4A2B-B537-08046B3CA2E2}"/>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D68FCD53-B3F2-4E12-87CE-C8792D35B0FF}"/>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207075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B1054-08CB-4FFD-8292-5D39B079D8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CED731CA-1A8C-4D18-8F69-D82B9E0D1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7AC4E6C3-016C-4244-BB1C-ACCE56153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789481-1F89-4ED4-9E1C-2F495F919665}"/>
              </a:ext>
            </a:extLst>
          </p:cNvPr>
          <p:cNvSpPr>
            <a:spLocks noGrp="1"/>
          </p:cNvSpPr>
          <p:nvPr>
            <p:ph type="dt" sz="half" idx="10"/>
          </p:nvPr>
        </p:nvSpPr>
        <p:spPr/>
        <p:txBody>
          <a:bodyPr/>
          <a:lstStyle/>
          <a:p>
            <a:endParaRPr lang="en-GB"/>
          </a:p>
        </p:txBody>
      </p:sp>
      <p:sp>
        <p:nvSpPr>
          <p:cNvPr id="6" name="Fußzeilenplatzhalter 5">
            <a:extLst>
              <a:ext uri="{FF2B5EF4-FFF2-40B4-BE49-F238E27FC236}">
                <a16:creationId xmlns:a16="http://schemas.microsoft.com/office/drawing/2014/main" id="{77820D60-98FC-4AE3-955B-2FED4392FB19}"/>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6770B38B-A170-400C-946D-798BF62FC518}"/>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509446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32D61-D225-4B92-8517-6393BA3808DD}"/>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03553F7B-7862-43DA-8B72-0C91EAD5BFD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E67F6883-5775-48FF-AD69-A3B5F665FC7F}"/>
              </a:ext>
            </a:extLst>
          </p:cNvPr>
          <p:cNvSpPr>
            <a:spLocks noGrp="1"/>
          </p:cNvSpPr>
          <p:nvPr>
            <p:ph type="dt" sz="half" idx="10"/>
          </p:nvPr>
        </p:nvSpPr>
        <p:spPr/>
        <p:txBody>
          <a:bodyPr/>
          <a:lstStyle/>
          <a:p>
            <a:endParaRPr lang="en-GB"/>
          </a:p>
        </p:txBody>
      </p:sp>
      <p:sp>
        <p:nvSpPr>
          <p:cNvPr id="5" name="Fußzeilenplatzhalter 4">
            <a:extLst>
              <a:ext uri="{FF2B5EF4-FFF2-40B4-BE49-F238E27FC236}">
                <a16:creationId xmlns:a16="http://schemas.microsoft.com/office/drawing/2014/main" id="{7CF835E8-6AA8-4BD5-B718-CA72BCE8925C}"/>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CB6785C5-6011-4D02-BD7A-EA5FF7C22949}"/>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267086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09497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25252"/>
              </a:buClr>
              <a:buSzPts val="6000"/>
              <a:buFont typeface="Open Sans Light"/>
              <a:buNone/>
              <a:defRPr sz="6000" b="1">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SzPts val="2808"/>
              <a:buNone/>
              <a:defRPr sz="2400" b="1">
                <a:solidFill>
                  <a:srgbClr val="7F7F7F"/>
                </a:solidFill>
              </a:defRPr>
            </a:lvl1pPr>
            <a:lvl2pPr lvl="1" algn="ctr">
              <a:lnSpc>
                <a:spcPct val="90000"/>
              </a:lnSpc>
              <a:spcBef>
                <a:spcPts val="500"/>
              </a:spcBef>
              <a:spcAft>
                <a:spcPts val="0"/>
              </a:spcAft>
              <a:buSzPts val="2340"/>
              <a:buNone/>
              <a:defRPr sz="2000"/>
            </a:lvl2pPr>
            <a:lvl3pPr lvl="2" algn="ctr">
              <a:lnSpc>
                <a:spcPct val="90000"/>
              </a:lnSpc>
              <a:spcBef>
                <a:spcPts val="500"/>
              </a:spcBef>
              <a:spcAft>
                <a:spcPts val="0"/>
              </a:spcAft>
              <a:buSzPts val="2106"/>
              <a:buNone/>
              <a:defRPr sz="1800"/>
            </a:lvl3pPr>
            <a:lvl4pPr lvl="3" algn="ctr">
              <a:lnSpc>
                <a:spcPct val="90000"/>
              </a:lnSpc>
              <a:spcBef>
                <a:spcPts val="500"/>
              </a:spcBef>
              <a:spcAft>
                <a:spcPts val="0"/>
              </a:spcAft>
              <a:buSzPts val="1872"/>
              <a:buNone/>
              <a:defRPr sz="1600"/>
            </a:lvl4pPr>
            <a:lvl5pPr lvl="4" algn="ctr">
              <a:lnSpc>
                <a:spcPct val="90000"/>
              </a:lnSpc>
              <a:spcBef>
                <a:spcPts val="500"/>
              </a:spcBef>
              <a:spcAft>
                <a:spcPts val="0"/>
              </a:spcAft>
              <a:buSzPts val="187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 name="Google Shape;10;p2">
            <a:extLst>
              <a:ext uri="{FF2B5EF4-FFF2-40B4-BE49-F238E27FC236}">
                <a16:creationId xmlns:a16="http://schemas.microsoft.com/office/drawing/2014/main" id="{CC7B5726-2724-4FC9-BE30-75BA78B0922D}"/>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A880BD8-815D-447C-93E8-12F9F8002ED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454707C3-70C9-4DA3-9B23-43D8C3FD33A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46484630-8343-4303-948A-E252BF9865D8}"/>
              </a:ext>
            </a:extLst>
          </p:cNvPr>
          <p:cNvSpPr>
            <a:spLocks noGrp="1"/>
          </p:cNvSpPr>
          <p:nvPr>
            <p:ph type="dt" sz="half" idx="10"/>
          </p:nvPr>
        </p:nvSpPr>
        <p:spPr/>
        <p:txBody>
          <a:bodyPr/>
          <a:lstStyle/>
          <a:p>
            <a:endParaRPr lang="en-GB"/>
          </a:p>
        </p:txBody>
      </p:sp>
      <p:sp>
        <p:nvSpPr>
          <p:cNvPr id="5" name="Fußzeilenplatzhalter 4">
            <a:extLst>
              <a:ext uri="{FF2B5EF4-FFF2-40B4-BE49-F238E27FC236}">
                <a16:creationId xmlns:a16="http://schemas.microsoft.com/office/drawing/2014/main" id="{5F42C4FD-264C-42DF-A695-0A5D5560E62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17E249E4-1A45-41CA-A19A-BF4EFBC461C9}"/>
              </a:ext>
            </a:extLst>
          </p:cNvPr>
          <p:cNvSpPr>
            <a:spLocks noGrp="1"/>
          </p:cNvSpPr>
          <p:nvPr>
            <p:ph type="sldNum" sz="quarter" idx="12"/>
          </p:nvPr>
        </p:nvSpPr>
        <p:spPr/>
        <p:txBody>
          <a:bodyPr/>
          <a:lstStyle/>
          <a:p>
            <a:fld id="{D1009173-E20D-45C5-AC27-13A1E0127F51}" type="slidenum">
              <a:rPr lang="en-GB" smtClean="0"/>
              <a:t>‹Nr.›</a:t>
            </a:fld>
            <a:endParaRPr lang="en-GB"/>
          </a:p>
        </p:txBody>
      </p:sp>
    </p:spTree>
    <p:extLst>
      <p:ext uri="{BB962C8B-B14F-4D97-AF65-F5344CB8AC3E}">
        <p14:creationId xmlns:p14="http://schemas.microsoft.com/office/powerpoint/2010/main" val="63255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2199" y="550119"/>
            <a:ext cx="9324975" cy="55028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525252"/>
              </a:buClr>
              <a:buSzPts val="4400"/>
              <a:buFont typeface="Open Sans Light"/>
              <a:buNone/>
              <a:defRPr b="0">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1092200" y="1825625"/>
            <a:ext cx="9324975" cy="4351338"/>
          </a:xfrm>
          <a:prstGeom prst="rect">
            <a:avLst/>
          </a:prstGeom>
          <a:noFill/>
          <a:ln>
            <a:noFill/>
          </a:ln>
        </p:spPr>
        <p:txBody>
          <a:bodyPr spcFirstLastPara="1" wrap="square" lIns="0" tIns="0" rIns="0" bIns="0" anchor="t" anchorCtr="0">
            <a:noAutofit/>
          </a:bodyPr>
          <a:lstStyle>
            <a:lvl1pPr marL="457200" lvl="0" indent="-436625" algn="l">
              <a:lnSpc>
                <a:spcPct val="90000"/>
              </a:lnSpc>
              <a:spcBef>
                <a:spcPts val="1000"/>
              </a:spcBef>
              <a:spcAft>
                <a:spcPts val="0"/>
              </a:spcAft>
              <a:buSzPts val="3276"/>
              <a:buChar char="•"/>
              <a:defRPr sz="2800"/>
            </a:lvl1pPr>
            <a:lvl2pPr marL="914400" lvl="1" indent="-436625" algn="l">
              <a:lnSpc>
                <a:spcPct val="90000"/>
              </a:lnSpc>
              <a:spcBef>
                <a:spcPts val="500"/>
              </a:spcBef>
              <a:spcAft>
                <a:spcPts val="0"/>
              </a:spcAft>
              <a:buSzPts val="3276"/>
              <a:buChar char="•"/>
              <a:defRPr sz="2800"/>
            </a:lvl2pPr>
            <a:lvl3pPr marL="1371600" lvl="2" indent="-406908" algn="l">
              <a:lnSpc>
                <a:spcPct val="90000"/>
              </a:lnSpc>
              <a:spcBef>
                <a:spcPts val="500"/>
              </a:spcBef>
              <a:spcAft>
                <a:spcPts val="0"/>
              </a:spcAft>
              <a:buSzPts val="2808"/>
              <a:buChar char="•"/>
              <a:defRPr sz="2400"/>
            </a:lvl3pPr>
            <a:lvl4pPr marL="1828800" lvl="3" indent="-377189" algn="l">
              <a:lnSpc>
                <a:spcPct val="90000"/>
              </a:lnSpc>
              <a:spcBef>
                <a:spcPts val="500"/>
              </a:spcBef>
              <a:spcAft>
                <a:spcPts val="0"/>
              </a:spcAft>
              <a:buSzPts val="2340"/>
              <a:buChar char="•"/>
              <a:defRPr sz="2000"/>
            </a:lvl4pPr>
            <a:lvl5pPr marL="2286000" lvl="4" indent="-377189" algn="l">
              <a:lnSpc>
                <a:spcPct val="90000"/>
              </a:lnSpc>
              <a:spcBef>
                <a:spcPts val="500"/>
              </a:spcBef>
              <a:spcAft>
                <a:spcPts val="0"/>
              </a:spcAft>
              <a:buSzPts val="234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10;p2">
            <a:extLst>
              <a:ext uri="{FF2B5EF4-FFF2-40B4-BE49-F238E27FC236}">
                <a16:creationId xmlns:a16="http://schemas.microsoft.com/office/drawing/2014/main" id="{5296B254-C9AA-4EF8-B524-AC04423E8C28}"/>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066800" y="710672"/>
            <a:ext cx="9350375" cy="243046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25252"/>
              </a:buClr>
              <a:buSzPts val="6000"/>
              <a:buFont typeface="Open Sans Light"/>
              <a:buNone/>
              <a:defRPr sz="6000" b="1">
                <a:solidFill>
                  <a:srgbClr val="525252"/>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1066800" y="3403600"/>
            <a:ext cx="9350375" cy="168698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12267"/>
              </a:buClr>
              <a:buSzPts val="2808"/>
              <a:buFont typeface="Arial"/>
              <a:buNone/>
              <a:defRPr sz="2400" b="1">
                <a:solidFill>
                  <a:srgbClr val="7F7F7F"/>
                </a:solidFill>
                <a:latin typeface="Open Sans"/>
                <a:ea typeface="Open Sans"/>
                <a:cs typeface="Open Sans"/>
                <a:sym typeface="Open Sans"/>
              </a:defRPr>
            </a:lvl1pPr>
            <a:lvl2pPr marL="914400" lvl="1" indent="-228600" algn="l">
              <a:lnSpc>
                <a:spcPct val="90000"/>
              </a:lnSpc>
              <a:spcBef>
                <a:spcPts val="500"/>
              </a:spcBef>
              <a:spcAft>
                <a:spcPts val="0"/>
              </a:spcAft>
              <a:buSzPts val="2340"/>
              <a:buNone/>
              <a:defRPr sz="2000">
                <a:solidFill>
                  <a:srgbClr val="888888"/>
                </a:solidFill>
              </a:defRPr>
            </a:lvl2pPr>
            <a:lvl3pPr marL="1371600" lvl="2" indent="-228600" algn="l">
              <a:lnSpc>
                <a:spcPct val="90000"/>
              </a:lnSpc>
              <a:spcBef>
                <a:spcPts val="500"/>
              </a:spcBef>
              <a:spcAft>
                <a:spcPts val="0"/>
              </a:spcAft>
              <a:buSzPts val="2106"/>
              <a:buNone/>
              <a:defRPr sz="1800">
                <a:solidFill>
                  <a:srgbClr val="888888"/>
                </a:solidFill>
              </a:defRPr>
            </a:lvl3pPr>
            <a:lvl4pPr marL="1828800" lvl="3" indent="-228600" algn="l">
              <a:lnSpc>
                <a:spcPct val="90000"/>
              </a:lnSpc>
              <a:spcBef>
                <a:spcPts val="500"/>
              </a:spcBef>
              <a:spcAft>
                <a:spcPts val="0"/>
              </a:spcAft>
              <a:buSzPts val="1872"/>
              <a:buNone/>
              <a:defRPr sz="1600">
                <a:solidFill>
                  <a:srgbClr val="888888"/>
                </a:solidFill>
              </a:defRPr>
            </a:lvl4pPr>
            <a:lvl5pPr marL="2286000" lvl="4" indent="-228600" algn="l">
              <a:lnSpc>
                <a:spcPct val="90000"/>
              </a:lnSpc>
              <a:spcBef>
                <a:spcPts val="500"/>
              </a:spcBef>
              <a:spcAft>
                <a:spcPts val="0"/>
              </a:spcAft>
              <a:buSzPts val="1872"/>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 name="Google Shape;10;p2">
            <a:extLst>
              <a:ext uri="{FF2B5EF4-FFF2-40B4-BE49-F238E27FC236}">
                <a16:creationId xmlns:a16="http://schemas.microsoft.com/office/drawing/2014/main" id="{A712CB9B-7C32-4FD6-889B-0CA4E6D1BD53}"/>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092200" y="558586"/>
            <a:ext cx="9324975" cy="55028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1092200" y="1825625"/>
            <a:ext cx="4388234" cy="4351338"/>
          </a:xfrm>
          <a:prstGeom prst="rect">
            <a:avLst/>
          </a:prstGeom>
          <a:noFill/>
          <a:ln>
            <a:noFill/>
          </a:ln>
        </p:spPr>
        <p:txBody>
          <a:bodyPr spcFirstLastPara="1" wrap="square" lIns="0" tIns="0" rIns="0" bIns="0" anchor="t" anchorCtr="0">
            <a:noAutofit/>
          </a:bodyPr>
          <a:lstStyle>
            <a:lvl1pPr marL="457200" lvl="0" indent="-436625" algn="l">
              <a:lnSpc>
                <a:spcPct val="90000"/>
              </a:lnSpc>
              <a:spcBef>
                <a:spcPts val="1000"/>
              </a:spcBef>
              <a:spcAft>
                <a:spcPts val="0"/>
              </a:spcAft>
              <a:buSzPts val="3276"/>
              <a:buChar char="•"/>
              <a:defRPr sz="2800">
                <a:latin typeface="Open Sans"/>
                <a:ea typeface="Open Sans"/>
                <a:cs typeface="Open Sans"/>
                <a:sym typeface="Open Sans"/>
              </a:defRPr>
            </a:lvl1pPr>
            <a:lvl2pPr marL="914400" lvl="1" indent="-436625" algn="l">
              <a:lnSpc>
                <a:spcPct val="90000"/>
              </a:lnSpc>
              <a:spcBef>
                <a:spcPts val="500"/>
              </a:spcBef>
              <a:spcAft>
                <a:spcPts val="0"/>
              </a:spcAft>
              <a:buSzPts val="3276"/>
              <a:buChar char="•"/>
              <a:defRPr sz="2800">
                <a:latin typeface="Open Sans"/>
                <a:ea typeface="Open Sans"/>
                <a:cs typeface="Open Sans"/>
                <a:sym typeface="Open Sans"/>
              </a:defRPr>
            </a:lvl2pPr>
            <a:lvl3pPr marL="1371600" lvl="2" indent="-406908" algn="l">
              <a:lnSpc>
                <a:spcPct val="90000"/>
              </a:lnSpc>
              <a:spcBef>
                <a:spcPts val="500"/>
              </a:spcBef>
              <a:spcAft>
                <a:spcPts val="0"/>
              </a:spcAft>
              <a:buSzPts val="2808"/>
              <a:buChar char="•"/>
              <a:defRPr sz="2400">
                <a:latin typeface="Open Sans"/>
                <a:ea typeface="Open Sans"/>
                <a:cs typeface="Open Sans"/>
                <a:sym typeface="Open Sans"/>
              </a:defRPr>
            </a:lvl3pPr>
            <a:lvl4pPr marL="1828800" lvl="3" indent="-377189" algn="l">
              <a:lnSpc>
                <a:spcPct val="90000"/>
              </a:lnSpc>
              <a:spcBef>
                <a:spcPts val="500"/>
              </a:spcBef>
              <a:spcAft>
                <a:spcPts val="0"/>
              </a:spcAft>
              <a:buSzPts val="2340"/>
              <a:buChar char="•"/>
              <a:defRPr sz="2000">
                <a:latin typeface="Open Sans"/>
                <a:ea typeface="Open Sans"/>
                <a:cs typeface="Open Sans"/>
                <a:sym typeface="Open Sans"/>
              </a:defRPr>
            </a:lvl4pPr>
            <a:lvl5pPr marL="2286000" lvl="4" indent="-377189" algn="l">
              <a:lnSpc>
                <a:spcPct val="90000"/>
              </a:lnSpc>
              <a:spcBef>
                <a:spcPts val="500"/>
              </a:spcBef>
              <a:spcAft>
                <a:spcPts val="0"/>
              </a:spcAft>
              <a:buSzPts val="2340"/>
              <a:buChar char="•"/>
              <a:defRPr sz="20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body" idx="2"/>
          </p:nvPr>
        </p:nvSpPr>
        <p:spPr>
          <a:xfrm>
            <a:off x="6172200" y="1825625"/>
            <a:ext cx="4244975" cy="4351338"/>
          </a:xfrm>
          <a:prstGeom prst="rect">
            <a:avLst/>
          </a:prstGeom>
          <a:noFill/>
          <a:ln>
            <a:noFill/>
          </a:ln>
        </p:spPr>
        <p:txBody>
          <a:bodyPr spcFirstLastPara="1" wrap="square" lIns="0" tIns="0" rIns="0" bIns="0" anchor="t" anchorCtr="0">
            <a:noAutofit/>
          </a:bodyPr>
          <a:lstStyle>
            <a:lvl1pPr marL="457200" lvl="0" indent="-436625" algn="l">
              <a:lnSpc>
                <a:spcPct val="90000"/>
              </a:lnSpc>
              <a:spcBef>
                <a:spcPts val="1000"/>
              </a:spcBef>
              <a:spcAft>
                <a:spcPts val="0"/>
              </a:spcAft>
              <a:buSzPts val="3276"/>
              <a:buChar char="•"/>
              <a:defRPr sz="2800">
                <a:latin typeface="Open Sans"/>
                <a:ea typeface="Open Sans"/>
                <a:cs typeface="Open Sans"/>
                <a:sym typeface="Open Sans"/>
              </a:defRPr>
            </a:lvl1pPr>
            <a:lvl2pPr marL="914400" lvl="1" indent="-436625" algn="l">
              <a:lnSpc>
                <a:spcPct val="90000"/>
              </a:lnSpc>
              <a:spcBef>
                <a:spcPts val="500"/>
              </a:spcBef>
              <a:spcAft>
                <a:spcPts val="0"/>
              </a:spcAft>
              <a:buSzPts val="3276"/>
              <a:buChar char="•"/>
              <a:defRPr sz="2800">
                <a:latin typeface="Open Sans"/>
                <a:ea typeface="Open Sans"/>
                <a:cs typeface="Open Sans"/>
                <a:sym typeface="Open Sans"/>
              </a:defRPr>
            </a:lvl2pPr>
            <a:lvl3pPr marL="1371600" lvl="2" indent="-406908" algn="l">
              <a:lnSpc>
                <a:spcPct val="90000"/>
              </a:lnSpc>
              <a:spcBef>
                <a:spcPts val="500"/>
              </a:spcBef>
              <a:spcAft>
                <a:spcPts val="0"/>
              </a:spcAft>
              <a:buSzPts val="2808"/>
              <a:buChar char="•"/>
              <a:defRPr sz="2400">
                <a:latin typeface="Open Sans"/>
                <a:ea typeface="Open Sans"/>
                <a:cs typeface="Open Sans"/>
                <a:sym typeface="Open Sans"/>
              </a:defRPr>
            </a:lvl3pPr>
            <a:lvl4pPr marL="1828800" lvl="3" indent="-377189" algn="l">
              <a:lnSpc>
                <a:spcPct val="90000"/>
              </a:lnSpc>
              <a:spcBef>
                <a:spcPts val="500"/>
              </a:spcBef>
              <a:spcAft>
                <a:spcPts val="0"/>
              </a:spcAft>
              <a:buSzPts val="2340"/>
              <a:buChar char="•"/>
              <a:defRPr sz="2000">
                <a:latin typeface="Open Sans"/>
                <a:ea typeface="Open Sans"/>
                <a:cs typeface="Open Sans"/>
                <a:sym typeface="Open Sans"/>
              </a:defRPr>
            </a:lvl4pPr>
            <a:lvl5pPr marL="2286000" lvl="4" indent="-377189" algn="l">
              <a:lnSpc>
                <a:spcPct val="90000"/>
              </a:lnSpc>
              <a:spcBef>
                <a:spcPts val="500"/>
              </a:spcBef>
              <a:spcAft>
                <a:spcPts val="0"/>
              </a:spcAft>
              <a:buSzPts val="2340"/>
              <a:buChar char="•"/>
              <a:defRPr sz="20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10;p2">
            <a:extLst>
              <a:ext uri="{FF2B5EF4-FFF2-40B4-BE49-F238E27FC236}">
                <a16:creationId xmlns:a16="http://schemas.microsoft.com/office/drawing/2014/main" id="{AF5C8B6B-086A-45A5-BB78-7AD26D195D68}"/>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9788" y="365125"/>
            <a:ext cx="9577387"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839789" y="1681163"/>
            <a:ext cx="4528078"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2808"/>
              <a:buNone/>
              <a:defRPr sz="2400" b="1">
                <a:solidFill>
                  <a:srgbClr val="757070"/>
                </a:solidFill>
                <a:latin typeface="Open Sans"/>
                <a:ea typeface="Open Sans"/>
                <a:cs typeface="Open Sans"/>
                <a:sym typeface="Open Sans"/>
              </a:defRPr>
            </a:lvl1pPr>
            <a:lvl2pPr marL="914400" lvl="1" indent="-228600" algn="l">
              <a:lnSpc>
                <a:spcPct val="90000"/>
              </a:lnSpc>
              <a:spcBef>
                <a:spcPts val="500"/>
              </a:spcBef>
              <a:spcAft>
                <a:spcPts val="0"/>
              </a:spcAft>
              <a:buSzPts val="2340"/>
              <a:buNone/>
              <a:defRPr sz="2000" b="1"/>
            </a:lvl2pPr>
            <a:lvl3pPr marL="1371600" lvl="2" indent="-228600" algn="l">
              <a:lnSpc>
                <a:spcPct val="90000"/>
              </a:lnSpc>
              <a:spcBef>
                <a:spcPts val="500"/>
              </a:spcBef>
              <a:spcAft>
                <a:spcPts val="0"/>
              </a:spcAft>
              <a:buSzPts val="2106"/>
              <a:buNone/>
              <a:defRPr sz="1800" b="1"/>
            </a:lvl3pPr>
            <a:lvl4pPr marL="1828800" lvl="3" indent="-228600" algn="l">
              <a:lnSpc>
                <a:spcPct val="90000"/>
              </a:lnSpc>
              <a:spcBef>
                <a:spcPts val="500"/>
              </a:spcBef>
              <a:spcAft>
                <a:spcPts val="0"/>
              </a:spcAft>
              <a:buSzPts val="1872"/>
              <a:buNone/>
              <a:defRPr sz="1600" b="1"/>
            </a:lvl4pPr>
            <a:lvl5pPr marL="2286000" lvl="4" indent="-228600" algn="l">
              <a:lnSpc>
                <a:spcPct val="90000"/>
              </a:lnSpc>
              <a:spcBef>
                <a:spcPts val="500"/>
              </a:spcBef>
              <a:spcAft>
                <a:spcPts val="0"/>
              </a:spcAft>
              <a:buSzPts val="187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7"/>
          <p:cNvSpPr txBox="1">
            <a:spLocks noGrp="1"/>
          </p:cNvSpPr>
          <p:nvPr>
            <p:ph type="body" idx="2"/>
          </p:nvPr>
        </p:nvSpPr>
        <p:spPr>
          <a:xfrm>
            <a:off x="839789" y="2700867"/>
            <a:ext cx="4528078" cy="3488796"/>
          </a:xfrm>
          <a:prstGeom prst="rect">
            <a:avLst/>
          </a:prstGeom>
          <a:noFill/>
          <a:ln>
            <a:noFill/>
          </a:ln>
        </p:spPr>
        <p:txBody>
          <a:bodyPr spcFirstLastPara="1" wrap="square" lIns="0" tIns="0" rIns="0" bIns="0" anchor="t" anchorCtr="0">
            <a:noAutofit/>
          </a:bodyPr>
          <a:lstStyle>
            <a:lvl1pPr marL="457200" lvl="0" indent="-436625" algn="l">
              <a:lnSpc>
                <a:spcPct val="90000"/>
              </a:lnSpc>
              <a:spcBef>
                <a:spcPts val="1000"/>
              </a:spcBef>
              <a:spcAft>
                <a:spcPts val="0"/>
              </a:spcAft>
              <a:buSzPts val="3276"/>
              <a:buChar char="•"/>
              <a:defRPr sz="2800">
                <a:latin typeface="Open Sans"/>
                <a:ea typeface="Open Sans"/>
                <a:cs typeface="Open Sans"/>
                <a:sym typeface="Open Sans"/>
              </a:defRPr>
            </a:lvl1pPr>
            <a:lvl2pPr marL="914400" lvl="1" indent="-436625" algn="l">
              <a:lnSpc>
                <a:spcPct val="90000"/>
              </a:lnSpc>
              <a:spcBef>
                <a:spcPts val="500"/>
              </a:spcBef>
              <a:spcAft>
                <a:spcPts val="0"/>
              </a:spcAft>
              <a:buSzPts val="3276"/>
              <a:buChar char="•"/>
              <a:defRPr sz="2800">
                <a:latin typeface="Open Sans"/>
                <a:ea typeface="Open Sans"/>
                <a:cs typeface="Open Sans"/>
                <a:sym typeface="Open Sans"/>
              </a:defRPr>
            </a:lvl2pPr>
            <a:lvl3pPr marL="1371600" lvl="2" indent="-406908" algn="l">
              <a:lnSpc>
                <a:spcPct val="90000"/>
              </a:lnSpc>
              <a:spcBef>
                <a:spcPts val="500"/>
              </a:spcBef>
              <a:spcAft>
                <a:spcPts val="0"/>
              </a:spcAft>
              <a:buSzPts val="2808"/>
              <a:buChar char="•"/>
              <a:defRPr sz="2400">
                <a:latin typeface="Open Sans"/>
                <a:ea typeface="Open Sans"/>
                <a:cs typeface="Open Sans"/>
                <a:sym typeface="Open Sans"/>
              </a:defRPr>
            </a:lvl3pPr>
            <a:lvl4pPr marL="1828800" lvl="3" indent="-377189" algn="l">
              <a:lnSpc>
                <a:spcPct val="90000"/>
              </a:lnSpc>
              <a:spcBef>
                <a:spcPts val="500"/>
              </a:spcBef>
              <a:spcAft>
                <a:spcPts val="0"/>
              </a:spcAft>
              <a:buSzPts val="2340"/>
              <a:buChar char="•"/>
              <a:defRPr sz="2000">
                <a:latin typeface="Open Sans"/>
                <a:ea typeface="Open Sans"/>
                <a:cs typeface="Open Sans"/>
                <a:sym typeface="Open Sans"/>
              </a:defRPr>
            </a:lvl4pPr>
            <a:lvl5pPr marL="2286000" lvl="4" indent="-377189" algn="l">
              <a:lnSpc>
                <a:spcPct val="90000"/>
              </a:lnSpc>
              <a:spcBef>
                <a:spcPts val="500"/>
              </a:spcBef>
              <a:spcAft>
                <a:spcPts val="0"/>
              </a:spcAft>
              <a:buSzPts val="2340"/>
              <a:buChar char="•"/>
              <a:defRPr sz="20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
          <p:cNvSpPr txBox="1">
            <a:spLocks noGrp="1"/>
          </p:cNvSpPr>
          <p:nvPr>
            <p:ph type="body" idx="3"/>
          </p:nvPr>
        </p:nvSpPr>
        <p:spPr>
          <a:xfrm>
            <a:off x="6172199" y="1681163"/>
            <a:ext cx="4639733"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2808"/>
              <a:buNone/>
              <a:defRPr sz="2400" b="1">
                <a:solidFill>
                  <a:srgbClr val="757070"/>
                </a:solidFill>
                <a:latin typeface="Open Sans"/>
                <a:ea typeface="Open Sans"/>
                <a:cs typeface="Open Sans"/>
                <a:sym typeface="Open Sans"/>
              </a:defRPr>
            </a:lvl1pPr>
            <a:lvl2pPr marL="914400" lvl="1" indent="-228600" algn="l">
              <a:lnSpc>
                <a:spcPct val="90000"/>
              </a:lnSpc>
              <a:spcBef>
                <a:spcPts val="500"/>
              </a:spcBef>
              <a:spcAft>
                <a:spcPts val="0"/>
              </a:spcAft>
              <a:buSzPts val="2340"/>
              <a:buNone/>
              <a:defRPr sz="2000" b="1"/>
            </a:lvl2pPr>
            <a:lvl3pPr marL="1371600" lvl="2" indent="-228600" algn="l">
              <a:lnSpc>
                <a:spcPct val="90000"/>
              </a:lnSpc>
              <a:spcBef>
                <a:spcPts val="500"/>
              </a:spcBef>
              <a:spcAft>
                <a:spcPts val="0"/>
              </a:spcAft>
              <a:buSzPts val="2106"/>
              <a:buNone/>
              <a:defRPr sz="1800" b="1"/>
            </a:lvl3pPr>
            <a:lvl4pPr marL="1828800" lvl="3" indent="-228600" algn="l">
              <a:lnSpc>
                <a:spcPct val="90000"/>
              </a:lnSpc>
              <a:spcBef>
                <a:spcPts val="500"/>
              </a:spcBef>
              <a:spcAft>
                <a:spcPts val="0"/>
              </a:spcAft>
              <a:buSzPts val="1872"/>
              <a:buNone/>
              <a:defRPr sz="1600" b="1"/>
            </a:lvl4pPr>
            <a:lvl5pPr marL="2286000" lvl="4" indent="-228600" algn="l">
              <a:lnSpc>
                <a:spcPct val="90000"/>
              </a:lnSpc>
              <a:spcBef>
                <a:spcPts val="500"/>
              </a:spcBef>
              <a:spcAft>
                <a:spcPts val="0"/>
              </a:spcAft>
              <a:buSzPts val="187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7"/>
          <p:cNvSpPr txBox="1">
            <a:spLocks noGrp="1"/>
          </p:cNvSpPr>
          <p:nvPr>
            <p:ph type="body" idx="4"/>
          </p:nvPr>
        </p:nvSpPr>
        <p:spPr>
          <a:xfrm>
            <a:off x="6172200" y="2700867"/>
            <a:ext cx="4639733" cy="3488796"/>
          </a:xfrm>
          <a:prstGeom prst="rect">
            <a:avLst/>
          </a:prstGeom>
          <a:noFill/>
          <a:ln>
            <a:noFill/>
          </a:ln>
        </p:spPr>
        <p:txBody>
          <a:bodyPr spcFirstLastPara="1" wrap="square" lIns="0" tIns="0" rIns="0" bIns="0" anchor="t" anchorCtr="0">
            <a:noAutofit/>
          </a:bodyPr>
          <a:lstStyle>
            <a:lvl1pPr marL="457200" lvl="0" indent="-436625" algn="l">
              <a:lnSpc>
                <a:spcPct val="90000"/>
              </a:lnSpc>
              <a:spcBef>
                <a:spcPts val="1000"/>
              </a:spcBef>
              <a:spcAft>
                <a:spcPts val="0"/>
              </a:spcAft>
              <a:buSzPts val="3276"/>
              <a:buChar char="•"/>
              <a:defRPr sz="2800">
                <a:latin typeface="Open Sans"/>
                <a:ea typeface="Open Sans"/>
                <a:cs typeface="Open Sans"/>
                <a:sym typeface="Open Sans"/>
              </a:defRPr>
            </a:lvl1pPr>
            <a:lvl2pPr marL="914400" lvl="1" indent="-436625" algn="l">
              <a:lnSpc>
                <a:spcPct val="90000"/>
              </a:lnSpc>
              <a:spcBef>
                <a:spcPts val="500"/>
              </a:spcBef>
              <a:spcAft>
                <a:spcPts val="0"/>
              </a:spcAft>
              <a:buSzPts val="3276"/>
              <a:buChar char="•"/>
              <a:defRPr sz="2800">
                <a:latin typeface="Open Sans"/>
                <a:ea typeface="Open Sans"/>
                <a:cs typeface="Open Sans"/>
                <a:sym typeface="Open Sans"/>
              </a:defRPr>
            </a:lvl2pPr>
            <a:lvl3pPr marL="1371600" lvl="2" indent="-406908" algn="l">
              <a:lnSpc>
                <a:spcPct val="90000"/>
              </a:lnSpc>
              <a:spcBef>
                <a:spcPts val="500"/>
              </a:spcBef>
              <a:spcAft>
                <a:spcPts val="0"/>
              </a:spcAft>
              <a:buSzPts val="2808"/>
              <a:buChar char="•"/>
              <a:defRPr sz="2400">
                <a:latin typeface="Open Sans"/>
                <a:ea typeface="Open Sans"/>
                <a:cs typeface="Open Sans"/>
                <a:sym typeface="Open Sans"/>
              </a:defRPr>
            </a:lvl3pPr>
            <a:lvl4pPr marL="1828800" lvl="3" indent="-377189" algn="l">
              <a:lnSpc>
                <a:spcPct val="90000"/>
              </a:lnSpc>
              <a:spcBef>
                <a:spcPts val="500"/>
              </a:spcBef>
              <a:spcAft>
                <a:spcPts val="0"/>
              </a:spcAft>
              <a:buSzPts val="2340"/>
              <a:buChar char="•"/>
              <a:defRPr sz="2000">
                <a:latin typeface="Open Sans"/>
                <a:ea typeface="Open Sans"/>
                <a:cs typeface="Open Sans"/>
                <a:sym typeface="Open Sans"/>
              </a:defRPr>
            </a:lvl4pPr>
            <a:lvl5pPr marL="2286000" lvl="4" indent="-377189" algn="l">
              <a:lnSpc>
                <a:spcPct val="90000"/>
              </a:lnSpc>
              <a:spcBef>
                <a:spcPts val="500"/>
              </a:spcBef>
              <a:spcAft>
                <a:spcPts val="0"/>
              </a:spcAft>
              <a:buSzPts val="2340"/>
              <a:buChar char="•"/>
              <a:defRPr sz="20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10;p2">
            <a:extLst>
              <a:ext uri="{FF2B5EF4-FFF2-40B4-BE49-F238E27FC236}">
                <a16:creationId xmlns:a16="http://schemas.microsoft.com/office/drawing/2014/main" id="{BACC5540-AE25-4154-8AD8-7FF888B0182F}"/>
              </a:ext>
            </a:extLst>
          </p:cNvPr>
          <p:cNvSpPr txBox="1">
            <a:spLocks noGrp="1"/>
          </p:cNvSpPr>
          <p:nvPr>
            <p:ph type="sldNum" idx="10"/>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092200" y="558586"/>
            <a:ext cx="9324975" cy="55028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10;p2">
            <a:extLst>
              <a:ext uri="{FF2B5EF4-FFF2-40B4-BE49-F238E27FC236}">
                <a16:creationId xmlns:a16="http://schemas.microsoft.com/office/drawing/2014/main" id="{C337706A-8E8D-4038-9ED9-3B498A914EAE}"/>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25252"/>
              </a:buClr>
              <a:buSzPts val="3200"/>
              <a:buFont typeface="Open Sans Light"/>
              <a:buNone/>
              <a:defRPr sz="3200">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Autofit/>
          </a:bodyPr>
          <a:lstStyle>
            <a:lvl1pPr marL="457200" lvl="0" indent="-466344" algn="l">
              <a:lnSpc>
                <a:spcPct val="90000"/>
              </a:lnSpc>
              <a:spcBef>
                <a:spcPts val="1000"/>
              </a:spcBef>
              <a:spcAft>
                <a:spcPts val="0"/>
              </a:spcAft>
              <a:buSzPts val="3744"/>
              <a:buChar char="•"/>
              <a:defRPr sz="3200">
                <a:latin typeface="Open Sans"/>
                <a:ea typeface="Open Sans"/>
                <a:cs typeface="Open Sans"/>
                <a:sym typeface="Open Sans"/>
              </a:defRPr>
            </a:lvl1pPr>
            <a:lvl2pPr marL="914400" lvl="1" indent="-436625" algn="l">
              <a:lnSpc>
                <a:spcPct val="90000"/>
              </a:lnSpc>
              <a:spcBef>
                <a:spcPts val="500"/>
              </a:spcBef>
              <a:spcAft>
                <a:spcPts val="0"/>
              </a:spcAft>
              <a:buSzPts val="3276"/>
              <a:buChar char="•"/>
              <a:defRPr sz="2800">
                <a:latin typeface="Open Sans"/>
                <a:ea typeface="Open Sans"/>
                <a:cs typeface="Open Sans"/>
                <a:sym typeface="Open Sans"/>
              </a:defRPr>
            </a:lvl2pPr>
            <a:lvl3pPr marL="1371600" lvl="2" indent="-406908" algn="l">
              <a:lnSpc>
                <a:spcPct val="90000"/>
              </a:lnSpc>
              <a:spcBef>
                <a:spcPts val="500"/>
              </a:spcBef>
              <a:spcAft>
                <a:spcPts val="0"/>
              </a:spcAft>
              <a:buSzPts val="2808"/>
              <a:buChar char="•"/>
              <a:defRPr sz="2400">
                <a:latin typeface="Open Sans"/>
                <a:ea typeface="Open Sans"/>
                <a:cs typeface="Open Sans"/>
                <a:sym typeface="Open Sans"/>
              </a:defRPr>
            </a:lvl3pPr>
            <a:lvl4pPr marL="1828800" lvl="3" indent="-377189" algn="l">
              <a:lnSpc>
                <a:spcPct val="90000"/>
              </a:lnSpc>
              <a:spcBef>
                <a:spcPts val="500"/>
              </a:spcBef>
              <a:spcAft>
                <a:spcPts val="0"/>
              </a:spcAft>
              <a:buSzPts val="2340"/>
              <a:buChar char="•"/>
              <a:defRPr sz="2000">
                <a:latin typeface="Open Sans"/>
                <a:ea typeface="Open Sans"/>
                <a:cs typeface="Open Sans"/>
                <a:sym typeface="Open Sans"/>
              </a:defRPr>
            </a:lvl4pPr>
            <a:lvl5pPr marL="2286000" lvl="4" indent="-377189" algn="l">
              <a:lnSpc>
                <a:spcPct val="90000"/>
              </a:lnSpc>
              <a:spcBef>
                <a:spcPts val="500"/>
              </a:spcBef>
              <a:spcAft>
                <a:spcPts val="0"/>
              </a:spcAft>
              <a:buSzPts val="2340"/>
              <a:buChar char="•"/>
              <a:defRPr sz="200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9"/>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872"/>
              <a:buNone/>
              <a:defRPr sz="1600"/>
            </a:lvl1pPr>
            <a:lvl2pPr marL="914400" lvl="1" indent="-228600" algn="l">
              <a:lnSpc>
                <a:spcPct val="90000"/>
              </a:lnSpc>
              <a:spcBef>
                <a:spcPts val="500"/>
              </a:spcBef>
              <a:spcAft>
                <a:spcPts val="0"/>
              </a:spcAft>
              <a:buSzPts val="1638"/>
              <a:buNone/>
              <a:defRPr sz="1400"/>
            </a:lvl2pPr>
            <a:lvl3pPr marL="1371600" lvl="2" indent="-228600" algn="l">
              <a:lnSpc>
                <a:spcPct val="90000"/>
              </a:lnSpc>
              <a:spcBef>
                <a:spcPts val="500"/>
              </a:spcBef>
              <a:spcAft>
                <a:spcPts val="0"/>
              </a:spcAft>
              <a:buSzPts val="1404"/>
              <a:buNone/>
              <a:defRPr sz="1200"/>
            </a:lvl3pPr>
            <a:lvl4pPr marL="1828800" lvl="3" indent="-228600" algn="l">
              <a:lnSpc>
                <a:spcPct val="90000"/>
              </a:lnSpc>
              <a:spcBef>
                <a:spcPts val="500"/>
              </a:spcBef>
              <a:spcAft>
                <a:spcPts val="0"/>
              </a:spcAft>
              <a:buSzPts val="1170"/>
              <a:buNone/>
              <a:defRPr sz="1000"/>
            </a:lvl4pPr>
            <a:lvl5pPr marL="2286000" lvl="4" indent="-228600" algn="l">
              <a:lnSpc>
                <a:spcPct val="90000"/>
              </a:lnSpc>
              <a:spcBef>
                <a:spcPts val="500"/>
              </a:spcBef>
              <a:spcAft>
                <a:spcPts val="0"/>
              </a:spcAft>
              <a:buSzPts val="11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 name="Google Shape;10;p2">
            <a:extLst>
              <a:ext uri="{FF2B5EF4-FFF2-40B4-BE49-F238E27FC236}">
                <a16:creationId xmlns:a16="http://schemas.microsoft.com/office/drawing/2014/main" id="{C082BF51-AF4B-4031-A5C8-7FA5AF6FEBE9}"/>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25252"/>
              </a:buClr>
              <a:buSzPts val="3200"/>
              <a:buFont typeface="Open Sans Light"/>
              <a:buNone/>
              <a:defRPr sz="3200">
                <a:solidFill>
                  <a:srgbClr val="5252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a:spLocks noGrp="1"/>
          </p:cNvSpPr>
          <p:nvPr>
            <p:ph type="pic" idx="2"/>
          </p:nvPr>
        </p:nvSpPr>
        <p:spPr>
          <a:xfrm>
            <a:off x="5183188" y="987425"/>
            <a:ext cx="5233987" cy="487362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12267"/>
              </a:buClr>
              <a:buSzPts val="3744"/>
              <a:buFont typeface="Arial"/>
              <a:buNone/>
              <a:defRPr sz="3200" b="0" i="0" u="none" strike="noStrike" cap="none">
                <a:solidFill>
                  <a:srgbClr val="3A3838"/>
                </a:solidFill>
                <a:latin typeface="Open Sans"/>
                <a:ea typeface="Open Sans"/>
                <a:cs typeface="Open Sans"/>
                <a:sym typeface="Open Sans"/>
              </a:defRPr>
            </a:lvl1pPr>
            <a:lvl2pPr marR="0" lvl="1" algn="l" rtl="0">
              <a:lnSpc>
                <a:spcPct val="90000"/>
              </a:lnSpc>
              <a:spcBef>
                <a:spcPts val="500"/>
              </a:spcBef>
              <a:spcAft>
                <a:spcPts val="0"/>
              </a:spcAft>
              <a:buClr>
                <a:srgbClr val="C00000"/>
              </a:buClr>
              <a:buSzPts val="3276"/>
              <a:buFont typeface="Arial"/>
              <a:buNone/>
              <a:defRPr sz="2800" b="0" i="0" u="none" strike="noStrike" cap="none">
                <a:solidFill>
                  <a:srgbClr val="3A3838"/>
                </a:solidFill>
                <a:latin typeface="Open Sans"/>
                <a:ea typeface="Open Sans"/>
                <a:cs typeface="Open Sans"/>
                <a:sym typeface="Open Sans"/>
              </a:defRPr>
            </a:lvl2pPr>
            <a:lvl3pPr marR="0" lvl="2" algn="l" rtl="0">
              <a:lnSpc>
                <a:spcPct val="90000"/>
              </a:lnSpc>
              <a:spcBef>
                <a:spcPts val="500"/>
              </a:spcBef>
              <a:spcAft>
                <a:spcPts val="0"/>
              </a:spcAft>
              <a:buClr>
                <a:srgbClr val="F2B00C"/>
              </a:buClr>
              <a:buSzPts val="2808"/>
              <a:buFont typeface="Arial"/>
              <a:buNone/>
              <a:defRPr sz="2400" b="0" i="0" u="none" strike="noStrike" cap="none">
                <a:solidFill>
                  <a:srgbClr val="3A3838"/>
                </a:solidFill>
                <a:latin typeface="Open Sans"/>
                <a:ea typeface="Open Sans"/>
                <a:cs typeface="Open Sans"/>
                <a:sym typeface="Open Sans"/>
              </a:defRPr>
            </a:lvl3pPr>
            <a:lvl4pPr marR="0" lvl="3" algn="l" rtl="0">
              <a:lnSpc>
                <a:spcPct val="90000"/>
              </a:lnSpc>
              <a:spcBef>
                <a:spcPts val="500"/>
              </a:spcBef>
              <a:spcAft>
                <a:spcPts val="0"/>
              </a:spcAft>
              <a:buClr>
                <a:srgbClr val="612267"/>
              </a:buClr>
              <a:buSzPts val="2340"/>
              <a:buFont typeface="Arial"/>
              <a:buNone/>
              <a:defRPr sz="2000" b="0" i="0" u="none" strike="noStrike" cap="none">
                <a:solidFill>
                  <a:srgbClr val="3A3838"/>
                </a:solidFill>
                <a:latin typeface="Open Sans"/>
                <a:ea typeface="Open Sans"/>
                <a:cs typeface="Open Sans"/>
                <a:sym typeface="Open Sans"/>
              </a:defRPr>
            </a:lvl4pPr>
            <a:lvl5pPr marR="0" lvl="4" algn="l" rtl="0">
              <a:lnSpc>
                <a:spcPct val="90000"/>
              </a:lnSpc>
              <a:spcBef>
                <a:spcPts val="500"/>
              </a:spcBef>
              <a:spcAft>
                <a:spcPts val="0"/>
              </a:spcAft>
              <a:buClr>
                <a:srgbClr val="612267"/>
              </a:buClr>
              <a:buSzPts val="2340"/>
              <a:buFont typeface="Arial"/>
              <a:buNone/>
              <a:defRPr sz="2000" b="0" i="0" u="none" strike="noStrike" cap="none">
                <a:solidFill>
                  <a:srgbClr val="3A3838"/>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872"/>
              <a:buNone/>
              <a:defRPr sz="1600"/>
            </a:lvl1pPr>
            <a:lvl2pPr marL="914400" lvl="1" indent="-228600" algn="l">
              <a:lnSpc>
                <a:spcPct val="90000"/>
              </a:lnSpc>
              <a:spcBef>
                <a:spcPts val="500"/>
              </a:spcBef>
              <a:spcAft>
                <a:spcPts val="0"/>
              </a:spcAft>
              <a:buSzPts val="1638"/>
              <a:buNone/>
              <a:defRPr sz="1400"/>
            </a:lvl2pPr>
            <a:lvl3pPr marL="1371600" lvl="2" indent="-228600" algn="l">
              <a:lnSpc>
                <a:spcPct val="90000"/>
              </a:lnSpc>
              <a:spcBef>
                <a:spcPts val="500"/>
              </a:spcBef>
              <a:spcAft>
                <a:spcPts val="0"/>
              </a:spcAft>
              <a:buSzPts val="1404"/>
              <a:buNone/>
              <a:defRPr sz="1200"/>
            </a:lvl3pPr>
            <a:lvl4pPr marL="1828800" lvl="3" indent="-228600" algn="l">
              <a:lnSpc>
                <a:spcPct val="90000"/>
              </a:lnSpc>
              <a:spcBef>
                <a:spcPts val="500"/>
              </a:spcBef>
              <a:spcAft>
                <a:spcPts val="0"/>
              </a:spcAft>
              <a:buSzPts val="1170"/>
              <a:buNone/>
              <a:defRPr sz="1000"/>
            </a:lvl4pPr>
            <a:lvl5pPr marL="2286000" lvl="4" indent="-228600" algn="l">
              <a:lnSpc>
                <a:spcPct val="90000"/>
              </a:lnSpc>
              <a:spcBef>
                <a:spcPts val="500"/>
              </a:spcBef>
              <a:spcAft>
                <a:spcPts val="0"/>
              </a:spcAft>
              <a:buSzPts val="11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 name="Google Shape;10;p2">
            <a:extLst>
              <a:ext uri="{FF2B5EF4-FFF2-40B4-BE49-F238E27FC236}">
                <a16:creationId xmlns:a16="http://schemas.microsoft.com/office/drawing/2014/main" id="{0FD399BC-9117-4298-BF22-2D6B479CC84B}"/>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bg1">
                    <a:lumMod val="50000"/>
                  </a:schemeClr>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92200" y="558586"/>
            <a:ext cx="9324975" cy="55028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7F7F7F"/>
              </a:buClr>
              <a:buSzPts val="4400"/>
              <a:buFont typeface="Open Sans Light"/>
              <a:buNone/>
              <a:defRPr sz="4400" b="0" i="0" u="none" strike="noStrike" cap="none">
                <a:solidFill>
                  <a:srgbClr val="7F7F7F"/>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92200" y="1825625"/>
            <a:ext cx="9324975" cy="4351338"/>
          </a:xfrm>
          <a:prstGeom prst="rect">
            <a:avLst/>
          </a:prstGeom>
          <a:noFill/>
          <a:ln>
            <a:noFill/>
          </a:ln>
        </p:spPr>
        <p:txBody>
          <a:bodyPr spcFirstLastPara="1" wrap="square" lIns="0" tIns="0" rIns="0" bIns="0" anchor="t" anchorCtr="0">
            <a:noAutofit/>
          </a:bodyPr>
          <a:lstStyle>
            <a:lvl1pPr marL="457200" marR="0" lvl="0" indent="-436625" algn="l" rtl="0">
              <a:lnSpc>
                <a:spcPct val="90000"/>
              </a:lnSpc>
              <a:spcBef>
                <a:spcPts val="1000"/>
              </a:spcBef>
              <a:spcAft>
                <a:spcPts val="0"/>
              </a:spcAft>
              <a:buClr>
                <a:srgbClr val="612267"/>
              </a:buClr>
              <a:buSzPts val="3276"/>
              <a:buFont typeface="Arial"/>
              <a:buChar char="•"/>
              <a:defRPr sz="2800" b="0" i="0" u="none" strike="noStrike" cap="none">
                <a:solidFill>
                  <a:srgbClr val="3A3838"/>
                </a:solidFill>
                <a:latin typeface="Open Sans"/>
                <a:ea typeface="Open Sans"/>
                <a:cs typeface="Open Sans"/>
                <a:sym typeface="Open Sans"/>
              </a:defRPr>
            </a:lvl1pPr>
            <a:lvl2pPr marL="914400" marR="0" lvl="1" indent="-436625" algn="l" rtl="0">
              <a:lnSpc>
                <a:spcPct val="90000"/>
              </a:lnSpc>
              <a:spcBef>
                <a:spcPts val="500"/>
              </a:spcBef>
              <a:spcAft>
                <a:spcPts val="0"/>
              </a:spcAft>
              <a:buClr>
                <a:srgbClr val="C00000"/>
              </a:buClr>
              <a:buSzPts val="3276"/>
              <a:buFont typeface="Arial"/>
              <a:buChar char="•"/>
              <a:defRPr sz="2800" b="0" i="0" u="none" strike="noStrike" cap="none">
                <a:solidFill>
                  <a:srgbClr val="3A3838"/>
                </a:solidFill>
                <a:latin typeface="Open Sans"/>
                <a:ea typeface="Open Sans"/>
                <a:cs typeface="Open Sans"/>
                <a:sym typeface="Open Sans"/>
              </a:defRPr>
            </a:lvl2pPr>
            <a:lvl3pPr marL="1371600" marR="0" lvl="2" indent="-406908" algn="l" rtl="0">
              <a:lnSpc>
                <a:spcPct val="90000"/>
              </a:lnSpc>
              <a:spcBef>
                <a:spcPts val="500"/>
              </a:spcBef>
              <a:spcAft>
                <a:spcPts val="0"/>
              </a:spcAft>
              <a:buClr>
                <a:srgbClr val="F2B00C"/>
              </a:buClr>
              <a:buSzPts val="2808"/>
              <a:buFont typeface="Arial"/>
              <a:buChar char="•"/>
              <a:defRPr sz="2400" b="0" i="0" u="none" strike="noStrike" cap="none">
                <a:solidFill>
                  <a:srgbClr val="3A3838"/>
                </a:solidFill>
                <a:latin typeface="Open Sans"/>
                <a:ea typeface="Open Sans"/>
                <a:cs typeface="Open Sans"/>
                <a:sym typeface="Open Sans"/>
              </a:defRPr>
            </a:lvl3pPr>
            <a:lvl4pPr marL="1828800" marR="0" lvl="3" indent="-377189" algn="l" rtl="0">
              <a:lnSpc>
                <a:spcPct val="90000"/>
              </a:lnSpc>
              <a:spcBef>
                <a:spcPts val="500"/>
              </a:spcBef>
              <a:spcAft>
                <a:spcPts val="0"/>
              </a:spcAft>
              <a:buClr>
                <a:srgbClr val="612267"/>
              </a:buClr>
              <a:buSzPts val="2340"/>
              <a:buFont typeface="Arial"/>
              <a:buChar char="•"/>
              <a:defRPr sz="2000" b="0" i="0" u="none" strike="noStrike" cap="none">
                <a:solidFill>
                  <a:srgbClr val="3A3838"/>
                </a:solidFill>
                <a:latin typeface="Open Sans"/>
                <a:ea typeface="Open Sans"/>
                <a:cs typeface="Open Sans"/>
                <a:sym typeface="Open Sans"/>
              </a:defRPr>
            </a:lvl4pPr>
            <a:lvl5pPr marL="2286000" marR="0" lvl="4" indent="-377189" algn="l" rtl="0">
              <a:lnSpc>
                <a:spcPct val="90000"/>
              </a:lnSpc>
              <a:spcBef>
                <a:spcPts val="500"/>
              </a:spcBef>
              <a:spcAft>
                <a:spcPts val="0"/>
              </a:spcAft>
              <a:buClr>
                <a:srgbClr val="612267"/>
              </a:buClr>
              <a:buSzPts val="2340"/>
              <a:buFont typeface="Arial"/>
              <a:buChar char="•"/>
              <a:defRPr sz="2000" b="0" i="0" u="none" strike="noStrike" cap="none">
                <a:solidFill>
                  <a:srgbClr val="3A3838"/>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10;p2">
            <a:extLst>
              <a:ext uri="{FF2B5EF4-FFF2-40B4-BE49-F238E27FC236}">
                <a16:creationId xmlns:a16="http://schemas.microsoft.com/office/drawing/2014/main" id="{79E994CD-0F3D-4C2E-B483-497CE0E9D97D}"/>
              </a:ext>
            </a:extLst>
          </p:cNvPr>
          <p:cNvSpPr txBox="1">
            <a:spLocks noGrp="1"/>
          </p:cNvSpPr>
          <p:nvPr>
            <p:ph type="sldNum" idx="4"/>
          </p:nvPr>
        </p:nvSpPr>
        <p:spPr>
          <a:xfrm>
            <a:off x="11099800" y="3065967"/>
            <a:ext cx="6760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992">
          <p15:clr>
            <a:srgbClr val="F26B43"/>
          </p15:clr>
        </p15:guide>
        <p15:guide id="4" orient="horz" pos="4042">
          <p15:clr>
            <a:srgbClr val="F26B43"/>
          </p15:clr>
        </p15:guide>
        <p15:guide id="5" pos="65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6E3681-310C-4124-9B88-32E8158D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D6BE0E77-7AC1-4339-A05E-F8B84ADF3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2366D511-D973-4612-B61F-BE6DE010D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ußzeilenplatzhalter 4">
            <a:extLst>
              <a:ext uri="{FF2B5EF4-FFF2-40B4-BE49-F238E27FC236}">
                <a16:creationId xmlns:a16="http://schemas.microsoft.com/office/drawing/2014/main" id="{BEF2048C-DAB3-4CBB-BE67-F92CFDB1A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DC93807E-09CA-4E2B-A75F-3FF9F555A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09173-E20D-45C5-AC27-13A1E0127F51}" type="slidenum">
              <a:rPr lang="en-GB" smtClean="0"/>
              <a:t>‹Nr.›</a:t>
            </a:fld>
            <a:endParaRPr lang="en-GB"/>
          </a:p>
        </p:txBody>
      </p:sp>
    </p:spTree>
    <p:extLst>
      <p:ext uri="{BB962C8B-B14F-4D97-AF65-F5344CB8AC3E}">
        <p14:creationId xmlns:p14="http://schemas.microsoft.com/office/powerpoint/2010/main" val="42534323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p:nvPr/>
        </p:nvSpPr>
        <p:spPr>
          <a:xfrm>
            <a:off x="423335" y="5554134"/>
            <a:ext cx="48381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622166"/>
                </a:solidFill>
                <a:latin typeface="Calibri"/>
                <a:ea typeface="Calibri"/>
                <a:cs typeface="Calibri"/>
                <a:sym typeface="Calibri"/>
              </a:rPr>
              <a:t>Name</a:t>
            </a:r>
            <a:r>
              <a:rPr lang="en-US" sz="1800" b="1" i="0" u="none" strike="noStrike" cap="none">
                <a:solidFill>
                  <a:srgbClr val="622166"/>
                </a:solidFill>
                <a:latin typeface="Calibri"/>
                <a:ea typeface="Calibri"/>
                <a:cs typeface="Calibri"/>
                <a:sym typeface="Calibri"/>
              </a:rPr>
              <a:t> | Organisation </a:t>
            </a:r>
            <a:r>
              <a:rPr lang="en-US" sz="1800" b="0" i="0" u="none" strike="noStrike" cap="none">
                <a:solidFill>
                  <a:srgbClr val="FBB040"/>
                </a:solidFill>
                <a:latin typeface="Calibri"/>
                <a:ea typeface="Calibri"/>
                <a:cs typeface="Calibri"/>
                <a:sym typeface="Calibri"/>
              </a:rPr>
              <a:t>| DAY | PLACE</a:t>
            </a:r>
            <a:endParaRPr sz="1800">
              <a:solidFill>
                <a:srgbClr val="FBB040"/>
              </a:solidFill>
              <a:latin typeface="Calibri"/>
              <a:ea typeface="Calibri"/>
              <a:cs typeface="Calibri"/>
              <a:sym typeface="Calibri"/>
            </a:endParaRPr>
          </a:p>
        </p:txBody>
      </p:sp>
      <p:sp>
        <p:nvSpPr>
          <p:cNvPr id="55" name="Google Shape;55;p11"/>
          <p:cNvSpPr txBox="1"/>
          <p:nvPr/>
        </p:nvSpPr>
        <p:spPr>
          <a:xfrm>
            <a:off x="4727576" y="3750549"/>
            <a:ext cx="5689600" cy="11431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a:solidFill>
                  <a:srgbClr val="696363"/>
                </a:solidFill>
                <a:latin typeface="Open Sans Light"/>
                <a:ea typeface="Open Sans Light"/>
                <a:cs typeface="Open Sans Light"/>
                <a:sym typeface="Open Sans Light"/>
              </a:rPr>
              <a:t>A European Discovery Platform for the SSH </a:t>
            </a:r>
            <a:endParaRPr/>
          </a:p>
          <a:p>
            <a:pPr marL="0" marR="0" lvl="0" indent="0" algn="l" rtl="0">
              <a:spcBef>
                <a:spcPts val="0"/>
              </a:spcBef>
              <a:spcAft>
                <a:spcPts val="0"/>
              </a:spcAft>
              <a:buNone/>
            </a:pPr>
            <a:endParaRPr sz="4200">
              <a:solidFill>
                <a:srgbClr val="3A3838"/>
              </a:solidFill>
              <a:latin typeface="Open Sans Light"/>
              <a:ea typeface="Open Sans Light"/>
              <a:cs typeface="Open Sans Light"/>
              <a:sym typeface="Open Sans Light"/>
            </a:endParaRPr>
          </a:p>
        </p:txBody>
      </p:sp>
      <p:pic>
        <p:nvPicPr>
          <p:cNvPr id="56" name="Google Shape;56;p11"/>
          <p:cNvPicPr preferRelativeResize="0"/>
          <p:nvPr/>
        </p:nvPicPr>
        <p:blipFill rotWithShape="1">
          <a:blip r:embed="rId3">
            <a:alphaModFix/>
          </a:blip>
          <a:srcRect/>
          <a:stretch/>
        </p:blipFill>
        <p:spPr>
          <a:xfrm>
            <a:off x="-127558" y="0"/>
            <a:ext cx="10778128" cy="6858000"/>
          </a:xfrm>
          <a:prstGeom prst="rect">
            <a:avLst/>
          </a:prstGeom>
          <a:noFill/>
          <a:ln>
            <a:noFill/>
          </a:ln>
        </p:spPr>
      </p:pic>
      <p:sp>
        <p:nvSpPr>
          <p:cNvPr id="57" name="Google Shape;57;p11"/>
          <p:cNvSpPr txBox="1"/>
          <p:nvPr/>
        </p:nvSpPr>
        <p:spPr>
          <a:xfrm>
            <a:off x="337610" y="5953112"/>
            <a:ext cx="48381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622166"/>
                </a:solidFill>
                <a:latin typeface="Calibri"/>
                <a:ea typeface="Calibri"/>
                <a:cs typeface="Calibri"/>
                <a:sym typeface="Calibri"/>
              </a:rPr>
              <a:t>Name</a:t>
            </a:r>
            <a:r>
              <a:rPr lang="en-US" sz="2000" b="1" dirty="0">
                <a:solidFill>
                  <a:srgbClr val="622166"/>
                </a:solidFill>
                <a:latin typeface="Calibri"/>
                <a:ea typeface="Calibri"/>
                <a:cs typeface="Calibri"/>
                <a:sym typeface="Calibri"/>
              </a:rPr>
              <a:t> </a:t>
            </a:r>
            <a:r>
              <a:rPr lang="en-US" sz="2000" dirty="0">
                <a:solidFill>
                  <a:srgbClr val="622166"/>
                </a:solidFill>
                <a:latin typeface="Calibri"/>
                <a:ea typeface="Calibri"/>
                <a:cs typeface="Calibri"/>
                <a:sym typeface="Calibri"/>
              </a:rPr>
              <a:t>|</a:t>
            </a:r>
            <a:r>
              <a:rPr lang="en-US" sz="2000" b="1" dirty="0">
                <a:solidFill>
                  <a:srgbClr val="622166"/>
                </a:solidFill>
                <a:latin typeface="Calibri"/>
                <a:ea typeface="Calibri"/>
                <a:cs typeface="Calibri"/>
                <a:sym typeface="Calibri"/>
              </a:rPr>
              <a:t> </a:t>
            </a:r>
            <a:r>
              <a:rPr lang="en-US" sz="2000" b="1" dirty="0" err="1">
                <a:solidFill>
                  <a:srgbClr val="622166"/>
                </a:solidFill>
                <a:latin typeface="Calibri"/>
                <a:ea typeface="Calibri"/>
                <a:cs typeface="Calibri"/>
                <a:sym typeface="Calibri"/>
              </a:rPr>
              <a:t>Organisation</a:t>
            </a:r>
            <a:r>
              <a:rPr lang="en-US" sz="2000" b="1" dirty="0">
                <a:solidFill>
                  <a:srgbClr val="622166"/>
                </a:solidFill>
                <a:latin typeface="Calibri"/>
                <a:ea typeface="Calibri"/>
                <a:cs typeface="Calibri"/>
                <a:sym typeface="Calibri"/>
              </a:rPr>
              <a:t> </a:t>
            </a:r>
            <a:r>
              <a:rPr lang="en-US" sz="2000" dirty="0">
                <a:solidFill>
                  <a:srgbClr val="FBB040"/>
                </a:solidFill>
                <a:latin typeface="Calibri"/>
                <a:ea typeface="Calibri"/>
                <a:cs typeface="Calibri"/>
                <a:sym typeface="Calibri"/>
              </a:rPr>
              <a:t>| DAY | PLACE</a:t>
            </a:r>
            <a:endParaRPr sz="2000" dirty="0">
              <a:solidFill>
                <a:srgbClr val="FBB040"/>
              </a:solidFill>
              <a:latin typeface="Calibri"/>
              <a:ea typeface="Calibri"/>
              <a:cs typeface="Calibri"/>
              <a:sym typeface="Calibri"/>
            </a:endParaRPr>
          </a:p>
        </p:txBody>
      </p:sp>
      <p:sp>
        <p:nvSpPr>
          <p:cNvPr id="58" name="Google Shape;58;p11"/>
          <p:cNvSpPr txBox="1"/>
          <p:nvPr/>
        </p:nvSpPr>
        <p:spPr>
          <a:xfrm>
            <a:off x="2624665" y="3846248"/>
            <a:ext cx="8243360" cy="16306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25252"/>
              </a:buClr>
              <a:buSzPts val="4400"/>
              <a:buFont typeface="Open Sans Light"/>
              <a:buNone/>
            </a:pPr>
            <a:r>
              <a:rPr lang="en-US" sz="4400" b="1" u="none">
                <a:solidFill>
                  <a:srgbClr val="525252"/>
                </a:solidFill>
                <a:latin typeface="Open Sans Light"/>
                <a:ea typeface="Open Sans Light"/>
                <a:cs typeface="Open Sans Light"/>
                <a:sym typeface="Open Sans Light"/>
              </a:rPr>
              <a:t>PRESENTATION TITLE</a:t>
            </a:r>
            <a:endParaRPr sz="4400" b="1" u="none">
              <a:solidFill>
                <a:srgbClr val="525252"/>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subTitle" idx="1"/>
          </p:nvPr>
        </p:nvSpPr>
        <p:spPr>
          <a:xfrm>
            <a:off x="4727575" y="3098800"/>
            <a:ext cx="5303393" cy="2206095"/>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2106"/>
              <a:buNone/>
            </a:pPr>
            <a:r>
              <a:rPr lang="en-US" sz="1800" b="0" dirty="0">
                <a:latin typeface="Open Sans Semibold" panose="020B0706030804020204" pitchFamily="34" charset="0"/>
                <a:ea typeface="Open Sans Semibold" panose="020B0706030804020204" pitchFamily="34" charset="0"/>
                <a:cs typeface="Open Sans Semibold" panose="020B0706030804020204" pitchFamily="34" charset="0"/>
              </a:rPr>
              <a:t>The TRIPLE project was launched in October 2019. It develops the </a:t>
            </a:r>
            <a:r>
              <a:rPr lang="en-US" sz="1800" b="0" dirty="0" err="1">
                <a:latin typeface="Open Sans Semibold" panose="020B0706030804020204" pitchFamily="34" charset="0"/>
                <a:ea typeface="Open Sans Semibold" panose="020B0706030804020204" pitchFamily="34" charset="0"/>
                <a:cs typeface="Open Sans Semibold" panose="020B0706030804020204" pitchFamily="34" charset="0"/>
              </a:rPr>
              <a:t>GoTriple</a:t>
            </a:r>
            <a:r>
              <a:rPr lang="en-US" sz="1800" b="0" dirty="0">
                <a:latin typeface="Open Sans Semibold" panose="020B0706030804020204" pitchFamily="34" charset="0"/>
                <a:ea typeface="Open Sans Semibold" panose="020B0706030804020204" pitchFamily="34" charset="0"/>
                <a:cs typeface="Open Sans Semibold" panose="020B0706030804020204" pitchFamily="34" charset="0"/>
              </a:rPr>
              <a:t> discovery platform, which will be one of the dedicated services of OPERAS, the Research Infrastructure supporting open scholarly communication in the social sciences and humanities (SSH) in the European Research Area.</a:t>
            </a:r>
            <a:endParaRPr sz="1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4" name="Google Shape;64;p12"/>
          <p:cNvPicPr preferRelativeResize="0"/>
          <p:nvPr/>
        </p:nvPicPr>
        <p:blipFill rotWithShape="1">
          <a:blip r:embed="rId3">
            <a:alphaModFix/>
          </a:blip>
          <a:srcRect/>
          <a:stretch/>
        </p:blipFill>
        <p:spPr>
          <a:xfrm>
            <a:off x="743031" y="1987170"/>
            <a:ext cx="3603313" cy="963677"/>
          </a:xfrm>
          <a:prstGeom prst="rect">
            <a:avLst/>
          </a:prstGeom>
          <a:noFill/>
          <a:ln>
            <a:noFill/>
          </a:ln>
        </p:spPr>
      </p:pic>
      <p:sp>
        <p:nvSpPr>
          <p:cNvPr id="65" name="Google Shape;65;p12"/>
          <p:cNvSpPr txBox="1"/>
          <p:nvPr/>
        </p:nvSpPr>
        <p:spPr>
          <a:xfrm>
            <a:off x="4631797" y="2202021"/>
            <a:ext cx="5599598" cy="630942"/>
          </a:xfrm>
          <a:prstGeom prst="rect">
            <a:avLst/>
          </a:prstGeom>
          <a:noFill/>
          <a:ln>
            <a:noFill/>
          </a:ln>
        </p:spPr>
        <p:txBody>
          <a:bodyPr spcFirstLastPara="1" wrap="square" lIns="91425" tIns="45700" rIns="91425" bIns="45700" anchor="t" anchorCtr="0">
            <a:spAutoFit/>
          </a:bodyPr>
          <a:lstStyle/>
          <a:p>
            <a:pPr marL="0" marR="0" lvl="0" indent="0" algn="l" rtl="0">
              <a:lnSpc>
                <a:spcPct val="116666"/>
              </a:lnSpc>
              <a:spcBef>
                <a:spcPts val="0"/>
              </a:spcBef>
              <a:spcAft>
                <a:spcPts val="0"/>
              </a:spcAft>
              <a:buNone/>
            </a:pPr>
            <a:r>
              <a:rPr lang="en-US" sz="1800" b="1" dirty="0">
                <a:solidFill>
                  <a:srgbClr val="612267"/>
                </a:solidFill>
                <a:latin typeface="Open Sans Light"/>
                <a:ea typeface="Open Sans Light"/>
                <a:cs typeface="Open Sans Light"/>
                <a:sym typeface="Open Sans Light"/>
              </a:rPr>
              <a:t>Transforming Research Through Innovative</a:t>
            </a:r>
            <a:endParaRPr dirty="0"/>
          </a:p>
          <a:p>
            <a:pPr marL="0" marR="0" lvl="0" indent="0" algn="l" rtl="0">
              <a:lnSpc>
                <a:spcPct val="116666"/>
              </a:lnSpc>
              <a:spcBef>
                <a:spcPts val="0"/>
              </a:spcBef>
              <a:spcAft>
                <a:spcPts val="0"/>
              </a:spcAft>
              <a:buNone/>
            </a:pPr>
            <a:r>
              <a:rPr lang="en-US" sz="1800" b="1" dirty="0">
                <a:solidFill>
                  <a:srgbClr val="612267"/>
                </a:solidFill>
                <a:latin typeface="Open Sans Light"/>
                <a:ea typeface="Open Sans Light"/>
                <a:cs typeface="Open Sans Light"/>
                <a:sym typeface="Open Sans Light"/>
              </a:rPr>
              <a:t>Practices for Linked Interdisciplinary Exploration</a:t>
            </a:r>
            <a:endParaRPr sz="1800" b="1" dirty="0">
              <a:solidFill>
                <a:srgbClr val="612267"/>
              </a:solidFill>
              <a:latin typeface="Open Sans Light"/>
              <a:ea typeface="Open Sans Light"/>
              <a:cs typeface="Open Sans Light"/>
              <a:sym typeface="Open Sans Light"/>
            </a:endParaRPr>
          </a:p>
        </p:txBody>
      </p:sp>
      <p:sp>
        <p:nvSpPr>
          <p:cNvPr id="2" name="Foliennummernplatzhalter 1">
            <a:extLst>
              <a:ext uri="{FF2B5EF4-FFF2-40B4-BE49-F238E27FC236}">
                <a16:creationId xmlns:a16="http://schemas.microsoft.com/office/drawing/2014/main" id="{EF6C71AC-3498-41F1-AB70-799B37268FAD}"/>
              </a:ext>
            </a:extLst>
          </p:cNvPr>
          <p:cNvSpPr>
            <a:spLocks noGrp="1"/>
          </p:cNvSpPr>
          <p:nvPr>
            <p:ph type="sldNum" idx="4"/>
          </p:nvPr>
        </p:nvSpPr>
        <p:spPr/>
        <p:txBody>
          <a:bodyPr/>
          <a:lstStyle/>
          <a:p>
            <a:fld id="{00000000-1234-1234-1234-123412341234}"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1524000" y="1122363"/>
            <a:ext cx="9144000" cy="209497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525252"/>
              </a:buClr>
              <a:buSzPts val="6000"/>
              <a:buFont typeface="Open Sans Light"/>
              <a:buNone/>
            </a:pPr>
            <a:r>
              <a:rPr lang="en-US" b="1">
                <a:solidFill>
                  <a:srgbClr val="525252"/>
                </a:solidFill>
              </a:rPr>
              <a:t>SECTION TITLE</a:t>
            </a:r>
            <a:endParaRPr b="1">
              <a:solidFill>
                <a:srgbClr val="525252"/>
              </a:solidFill>
            </a:endParaRPr>
          </a:p>
        </p:txBody>
      </p:sp>
      <p:sp>
        <p:nvSpPr>
          <p:cNvPr id="71" name="Google Shape;71;p13"/>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8"/>
              <a:buNone/>
            </a:pPr>
            <a:r>
              <a:rPr lang="en-US" b="1">
                <a:solidFill>
                  <a:srgbClr val="7F7F7F"/>
                </a:solidFill>
              </a:rPr>
              <a:t>SECTION SUB-TITLE</a:t>
            </a:r>
            <a:endParaRPr b="1">
              <a:solidFill>
                <a:srgbClr val="7F7F7F"/>
              </a:solidFill>
            </a:endParaRPr>
          </a:p>
        </p:txBody>
      </p:sp>
      <p:sp>
        <p:nvSpPr>
          <p:cNvPr id="2" name="Foliennummernplatzhalter 1">
            <a:extLst>
              <a:ext uri="{FF2B5EF4-FFF2-40B4-BE49-F238E27FC236}">
                <a16:creationId xmlns:a16="http://schemas.microsoft.com/office/drawing/2014/main" id="{8359FE23-BB96-4A3C-911F-E48272BBB514}"/>
              </a:ext>
            </a:extLst>
          </p:cNvPr>
          <p:cNvSpPr>
            <a:spLocks noGrp="1"/>
          </p:cNvSpPr>
          <p:nvPr>
            <p:ph type="sldNum" idx="4"/>
          </p:nvPr>
        </p:nvSpPr>
        <p:spPr/>
        <p:txBody>
          <a:bodyPr/>
          <a:lstStyle/>
          <a:p>
            <a:fld id="{00000000-1234-1234-1234-123412341234}"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92199" y="550119"/>
            <a:ext cx="9324975" cy="55028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525252"/>
              </a:buClr>
              <a:buSzPts val="4400"/>
              <a:buFont typeface="Open Sans Light"/>
              <a:buNone/>
            </a:pPr>
            <a:r>
              <a:rPr lang="en-US"/>
              <a:t>Heading</a:t>
            </a:r>
            <a:endParaRPr/>
          </a:p>
        </p:txBody>
      </p:sp>
      <p:sp>
        <p:nvSpPr>
          <p:cNvPr id="77" name="Google Shape;77;p14"/>
          <p:cNvSpPr txBox="1">
            <a:spLocks noGrp="1"/>
          </p:cNvSpPr>
          <p:nvPr>
            <p:ph type="body" idx="1"/>
          </p:nvPr>
        </p:nvSpPr>
        <p:spPr>
          <a:xfrm>
            <a:off x="1092200" y="1825625"/>
            <a:ext cx="9324975" cy="4351338"/>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SzPts val="3276"/>
              <a:buChar char="•"/>
            </a:pPr>
            <a:r>
              <a:rPr lang="en-US"/>
              <a:t>Level 1</a:t>
            </a:r>
            <a:endParaRPr/>
          </a:p>
          <a:p>
            <a:pPr marL="685800" lvl="1" indent="-228600" algn="l" rtl="0">
              <a:lnSpc>
                <a:spcPct val="90000"/>
              </a:lnSpc>
              <a:spcBef>
                <a:spcPts val="500"/>
              </a:spcBef>
              <a:spcAft>
                <a:spcPts val="0"/>
              </a:spcAft>
              <a:buSzPts val="3276"/>
              <a:buChar char="•"/>
            </a:pPr>
            <a:r>
              <a:rPr lang="en-US"/>
              <a:t>Level 2</a:t>
            </a:r>
            <a:endParaRPr/>
          </a:p>
          <a:p>
            <a:pPr marL="1143000" lvl="2" indent="-228600" algn="l" rtl="0">
              <a:lnSpc>
                <a:spcPct val="90000"/>
              </a:lnSpc>
              <a:spcBef>
                <a:spcPts val="500"/>
              </a:spcBef>
              <a:spcAft>
                <a:spcPts val="0"/>
              </a:spcAft>
              <a:buSzPts val="2808"/>
              <a:buChar char="•"/>
            </a:pPr>
            <a:r>
              <a:rPr lang="en-US"/>
              <a:t>Level 3</a:t>
            </a:r>
            <a:endParaRPr/>
          </a:p>
          <a:p>
            <a:pPr marL="1600200" lvl="3" indent="-228600" algn="l" rtl="0">
              <a:lnSpc>
                <a:spcPct val="90000"/>
              </a:lnSpc>
              <a:spcBef>
                <a:spcPts val="500"/>
              </a:spcBef>
              <a:spcAft>
                <a:spcPts val="0"/>
              </a:spcAft>
              <a:buSzPts val="2340"/>
              <a:buChar char="•"/>
            </a:pPr>
            <a:r>
              <a:rPr lang="en-US"/>
              <a:t>Level 4</a:t>
            </a:r>
            <a:endParaRPr/>
          </a:p>
        </p:txBody>
      </p:sp>
      <p:sp>
        <p:nvSpPr>
          <p:cNvPr id="2" name="Foliennummernplatzhalter 1">
            <a:extLst>
              <a:ext uri="{FF2B5EF4-FFF2-40B4-BE49-F238E27FC236}">
                <a16:creationId xmlns:a16="http://schemas.microsoft.com/office/drawing/2014/main" id="{8D734F2F-5E67-4B19-A5F4-75A4C94E2DF7}"/>
              </a:ext>
            </a:extLst>
          </p:cNvPr>
          <p:cNvSpPr>
            <a:spLocks noGrp="1"/>
          </p:cNvSpPr>
          <p:nvPr>
            <p:ph type="sldNum" idx="4"/>
          </p:nvPr>
        </p:nvSpPr>
        <p:spPr/>
        <p:txBody>
          <a:bodyPr/>
          <a:lstStyle/>
          <a:p>
            <a:fld id="{00000000-1234-1234-1234-123412341234}"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alphaModFix/>
          </a:blip>
          <a:srcRect r="43590"/>
          <a:stretch/>
        </p:blipFill>
        <p:spPr>
          <a:xfrm>
            <a:off x="1" y="0"/>
            <a:ext cx="6711696" cy="6889418"/>
          </a:xfrm>
          <a:prstGeom prst="rect">
            <a:avLst/>
          </a:prstGeom>
          <a:noFill/>
          <a:ln>
            <a:noFill/>
          </a:ln>
        </p:spPr>
      </p:pic>
      <p:pic>
        <p:nvPicPr>
          <p:cNvPr id="3" name="Grafik 2">
            <a:extLst>
              <a:ext uri="{FF2B5EF4-FFF2-40B4-BE49-F238E27FC236}">
                <a16:creationId xmlns:a16="http://schemas.microsoft.com/office/drawing/2014/main" id="{7F9BA589-9FF7-4880-8996-4AFD660DA7DC}"/>
              </a:ext>
            </a:extLst>
          </p:cNvPr>
          <p:cNvPicPr>
            <a:picLocks noChangeAspect="1"/>
          </p:cNvPicPr>
          <p:nvPr/>
        </p:nvPicPr>
        <p:blipFill rotWithShape="1">
          <a:blip r:embed="rId4"/>
          <a:srcRect l="41043" t="40569" r="24755" b="30840"/>
          <a:stretch/>
        </p:blipFill>
        <p:spPr>
          <a:xfrm>
            <a:off x="6806153" y="3129699"/>
            <a:ext cx="4166647" cy="1960776"/>
          </a:xfrm>
          <a:prstGeom prst="rect">
            <a:avLst/>
          </a:prstGeom>
        </p:spPr>
      </p:pic>
      <p:sp>
        <p:nvSpPr>
          <p:cNvPr id="2" name="Textfeld 1">
            <a:extLst>
              <a:ext uri="{FF2B5EF4-FFF2-40B4-BE49-F238E27FC236}">
                <a16:creationId xmlns:a16="http://schemas.microsoft.com/office/drawing/2014/main" id="{324315A0-FF38-4B48-8480-7CF8934F20E5}"/>
              </a:ext>
            </a:extLst>
          </p:cNvPr>
          <p:cNvSpPr txBox="1"/>
          <p:nvPr/>
        </p:nvSpPr>
        <p:spPr>
          <a:xfrm>
            <a:off x="2078736" y="2916936"/>
            <a:ext cx="3456432" cy="1569660"/>
          </a:xfrm>
          <a:prstGeom prst="rect">
            <a:avLst/>
          </a:prstGeom>
          <a:solidFill>
            <a:schemeClr val="bg1"/>
          </a:solidFill>
        </p:spPr>
        <p:txBody>
          <a:bodyPr wrap="square" rtlCol="0">
            <a:spAutoFit/>
          </a:bodyPr>
          <a:lstStyle/>
          <a:p>
            <a:r>
              <a:rPr lang="en-GB" sz="4800" dirty="0">
                <a:solidFill>
                  <a:srgbClr val="622166"/>
                </a:solidFill>
                <a:latin typeface="Arial Rounded MT Bold" panose="020F0704030504030204" pitchFamily="34" charset="0"/>
              </a:rPr>
              <a:t>project.</a:t>
            </a:r>
            <a:br>
              <a:rPr lang="en-GB" sz="4800" dirty="0">
                <a:solidFill>
                  <a:srgbClr val="622166"/>
                </a:solidFill>
                <a:latin typeface="Arial Rounded MT Bold" panose="020F0704030504030204" pitchFamily="34" charset="0"/>
              </a:rPr>
            </a:br>
            <a:r>
              <a:rPr lang="en-GB" sz="4800" dirty="0">
                <a:solidFill>
                  <a:srgbClr val="622166"/>
                </a:solidFill>
                <a:latin typeface="Arial Rounded MT Bold" panose="020F0704030504030204" pitchFamily="34" charset="0"/>
              </a:rPr>
              <a:t>gotriple.eu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a:stretch/>
        </p:blipFill>
        <p:spPr>
          <a:xfrm>
            <a:off x="0" y="0"/>
            <a:ext cx="11843752" cy="6858000"/>
          </a:xfrm>
          <a:prstGeom prst="rect">
            <a:avLst/>
          </a:prstGeom>
          <a:noFill/>
          <a:ln>
            <a:noFill/>
          </a:ln>
        </p:spPr>
      </p:pic>
      <p:sp>
        <p:nvSpPr>
          <p:cNvPr id="90" name="Google Shape;90;p16"/>
          <p:cNvSpPr txBox="1"/>
          <p:nvPr/>
        </p:nvSpPr>
        <p:spPr>
          <a:xfrm>
            <a:off x="6731000" y="3059668"/>
            <a:ext cx="3623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612267"/>
                </a:solidFill>
                <a:latin typeface="Calibri"/>
                <a:ea typeface="Calibri"/>
                <a:cs typeface="Calibri"/>
                <a:sym typeface="Calibri"/>
              </a:rPr>
              <a:t>NAME</a:t>
            </a:r>
            <a:endParaRPr sz="1800" dirty="0">
              <a:solidFill>
                <a:srgbClr val="612267"/>
              </a:solidFill>
              <a:latin typeface="Calibri"/>
              <a:ea typeface="Calibri"/>
              <a:cs typeface="Calibri"/>
              <a:sym typeface="Calibri"/>
            </a:endParaRPr>
          </a:p>
        </p:txBody>
      </p:sp>
      <p:sp>
        <p:nvSpPr>
          <p:cNvPr id="91" name="Google Shape;91;p16"/>
          <p:cNvSpPr txBox="1"/>
          <p:nvPr/>
        </p:nvSpPr>
        <p:spPr>
          <a:xfrm>
            <a:off x="1388534" y="4809066"/>
            <a:ext cx="1278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7F7F7F"/>
                </a:solidFill>
                <a:latin typeface="Calibri"/>
                <a:ea typeface="Calibri"/>
                <a:cs typeface="Calibri"/>
                <a:sym typeface="Calibri"/>
              </a:rPr>
              <a:t>Logo Partner</a:t>
            </a:r>
            <a:endParaRPr sz="2000" dirty="0">
              <a:solidFill>
                <a:srgbClr val="7F7F7F"/>
              </a:solidFill>
              <a:latin typeface="Calibri"/>
              <a:ea typeface="Calibri"/>
              <a:cs typeface="Calibri"/>
              <a:sym typeface="Calibri"/>
            </a:endParaRPr>
          </a:p>
        </p:txBody>
      </p:sp>
      <p:sp>
        <p:nvSpPr>
          <p:cNvPr id="92" name="Google Shape;92;p16"/>
          <p:cNvSpPr txBox="1"/>
          <p:nvPr/>
        </p:nvSpPr>
        <p:spPr>
          <a:xfrm>
            <a:off x="6730999" y="3658725"/>
            <a:ext cx="3623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612267"/>
                </a:solidFill>
                <a:latin typeface="Calibri"/>
                <a:ea typeface="Calibri"/>
                <a:cs typeface="Calibri"/>
                <a:sym typeface="Calibri"/>
              </a:rPr>
              <a:t>EMAIL</a:t>
            </a:r>
            <a:endParaRPr sz="1800" dirty="0">
              <a:solidFill>
                <a:srgbClr val="612267"/>
              </a:solidFill>
              <a:latin typeface="Calibri"/>
              <a:ea typeface="Calibri"/>
              <a:cs typeface="Calibri"/>
              <a:sym typeface="Calibri"/>
            </a:endParaRPr>
          </a:p>
        </p:txBody>
      </p:sp>
      <p:pic>
        <p:nvPicPr>
          <p:cNvPr id="5" name="Grafik 4">
            <a:extLst>
              <a:ext uri="{FF2B5EF4-FFF2-40B4-BE49-F238E27FC236}">
                <a16:creationId xmlns:a16="http://schemas.microsoft.com/office/drawing/2014/main" id="{8610098D-4151-45B9-AB7D-A590E7A63704}"/>
              </a:ext>
            </a:extLst>
          </p:cNvPr>
          <p:cNvPicPr>
            <a:picLocks noChangeAspect="1"/>
          </p:cNvPicPr>
          <p:nvPr/>
        </p:nvPicPr>
        <p:blipFill rotWithShape="1">
          <a:blip r:embed="rId4"/>
          <a:srcRect l="15902" t="62085" r="11359" b="16426"/>
          <a:stretch/>
        </p:blipFill>
        <p:spPr>
          <a:xfrm>
            <a:off x="3252247" y="5014953"/>
            <a:ext cx="8861545" cy="1473715"/>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IPLE_PPT_TEMPLATE_2021_09_01 MASTER.potx" id="{356C4674-F374-4E41-8BFE-C5D7EF2083C7}" vid="{58C4CAE5-F639-4942-9844-F1E5324BAB25}"/>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PLE_PPT_TEMPLATE_2021_09_01 MASTER.potx" id="{356C4674-F374-4E41-8BFE-C5D7EF2083C7}" vid="{232F2B6E-2840-435F-BB30-5B058FF2B52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Words>
  <Application>Microsoft Office PowerPoint</Application>
  <PresentationFormat>Breitbild</PresentationFormat>
  <Paragraphs>21</Paragraphs>
  <Slides>6</Slides>
  <Notes>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6</vt:i4>
      </vt:variant>
    </vt:vector>
  </HeadingPairs>
  <TitlesOfParts>
    <vt:vector size="15" baseType="lpstr">
      <vt:lpstr>Arial Rounded MT Bold</vt:lpstr>
      <vt:lpstr>Calibri Light</vt:lpstr>
      <vt:lpstr>Open Sans Semibold</vt:lpstr>
      <vt:lpstr>Open Sans</vt:lpstr>
      <vt:lpstr>Calibri</vt:lpstr>
      <vt:lpstr>Arial</vt:lpstr>
      <vt:lpstr>Open Sans Light</vt:lpstr>
      <vt:lpstr>Θέμα του Office</vt:lpstr>
      <vt:lpstr>Benutzerdefiniertes Design</vt:lpstr>
      <vt:lpstr>PowerPoint-Präsentation</vt:lpstr>
      <vt:lpstr>PowerPoint-Präsentation</vt:lpstr>
      <vt:lpstr>SECTION TITLE</vt:lpstr>
      <vt:lpstr>Heading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Stefanie Pohle</dc:creator>
  <cp:lastModifiedBy>Stefanie Pohle</cp:lastModifiedBy>
  <cp:revision>8</cp:revision>
  <dcterms:modified xsi:type="dcterms:W3CDTF">2021-09-03T05:48:56Z</dcterms:modified>
</cp:coreProperties>
</file>